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2" r:id="rId4"/>
    <p:sldId id="264" r:id="rId5"/>
    <p:sldId id="265" r:id="rId6"/>
    <p:sldId id="271" r:id="rId7"/>
    <p:sldId id="257" r:id="rId8"/>
    <p:sldId id="258" r:id="rId9"/>
    <p:sldId id="261" r:id="rId10"/>
    <p:sldId id="262" r:id="rId11"/>
    <p:sldId id="263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99400E9-6D7C-42B1-B0DC-1053E63CECA7}" type="datetimeFigureOut">
              <a:rPr lang="ru-RU" smtClean="0"/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D21C3BD-73DF-4280-9079-BD6DC0ED8F6C}" type="slidenum">
              <a:rPr lang="ru-RU" smtClean="0"/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99400E9-6D7C-42B1-B0DC-1053E63CECA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D21C3BD-73DF-4280-9079-BD6DC0ED8F6C}" type="slidenum">
              <a:rPr lang="ru-RU" smtClean="0"/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  <a:p>
            <a:pPr lvl="1" eaLnBrk="1" latinLnBrk="0" hangingPunct="1"/>
            <a:r>
              <a:rPr kumimoji="0" lang="ru-RU"/>
              <a:t>Второй уровень</a:t>
            </a:r>
            <a:endParaRPr kumimoji="0" lang="ru-RU"/>
          </a:p>
          <a:p>
            <a:pPr lvl="2" eaLnBrk="1" latinLnBrk="0" hangingPunct="1"/>
            <a:r>
              <a:rPr kumimoji="0" lang="ru-RU"/>
              <a:t>Третий уровень</a:t>
            </a:r>
            <a:endParaRPr kumimoji="0" lang="ru-RU"/>
          </a:p>
          <a:p>
            <a:pPr lvl="3" eaLnBrk="1" latinLnBrk="0" hangingPunct="1"/>
            <a:r>
              <a:rPr kumimoji="0" lang="ru-RU"/>
              <a:t>Четвертый уровень</a:t>
            </a:r>
            <a:endParaRPr kumimoji="0" lang="ru-RU"/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99400E9-6D7C-42B1-B0DC-1053E63CECA7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D21C3BD-73DF-4280-9079-BD6DC0ED8F6C}" type="slidenum">
              <a:rPr lang="ru-RU" smtClean="0"/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 panose="05000000000000000000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 panose="05000000000000000000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/ RESUME</a:t>
            </a:r>
            <a:endParaRPr lang="ru-RU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en-US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CV (curriculum vitae) comes from Latin “course of one’s life</a:t>
            </a:r>
            <a:r>
              <a:rPr lang="en-US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</a:t>
            </a:r>
            <a:endParaRPr lang="ru-RU" dirty="0" smtClean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kəˌ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rɪkjələm'viːtaɪ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ɪtiː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vi:ti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Resume – from French “</a:t>
            </a:r>
            <a:r>
              <a:rPr lang="en-US" i="1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résumé” (summary</a:t>
            </a:r>
            <a:r>
              <a:rPr lang="en-US" i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  <a:endParaRPr lang="en-US" i="1" dirty="0" smtClean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['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rezjuːmeɪ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/ RESUME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Developing a CV or a resume is writing your own personal advertisement.</a:t>
            </a: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A curriculum vitae is often called a CV in the UK or résumé in American English, but sometimes we can find some difference.</a:t>
            </a: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/ RESUME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we compare a resume and a CV, we see that a resume is usually short, its purpose is usually to get employment (or interview), and it gives the summary of all skills, experiences, and education.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CV can be as long as it needs to be, its purpose is to detail background and qualifications. So, it contai</a:t>
            </a:r>
            <a:r>
              <a:rPr lang="en-US" dirty="0">
                <a:solidFill>
                  <a:srgbClr val="002060"/>
                </a:solidFill>
              </a:rPr>
              <a:t>ns area-specific listing and academic background.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/ RESUME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02060"/>
                </a:solidFill>
              </a:rPr>
              <a:t>There is no one ‘right’ way to do a CV or a resume, but there are some ideas to make it more readable, and you look more professional.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/ RESUME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</p:nvPr>
        </p:nvGraphicFramePr>
        <p:xfrm>
          <a:off x="1115616" y="1916832"/>
          <a:ext cx="6912768" cy="3624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4089"/>
                <a:gridCol w="5028679"/>
              </a:tblGrid>
              <a:tr h="2043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1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Paper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Regular (white)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1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Pages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Single sided, numbered 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Full name on every page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1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Font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Common type (Times New Roman, Arial) same throughout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1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Font size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 point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1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Margins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all round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1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Emphasizing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Bolding, CAPs, underlining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/ RESUME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		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	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Information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should contain: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name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Address: permanent and current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Phone number(s)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Website (optional)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NB!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CV/resume should not include age, gender, ethnic background, marital status etc. except when required.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/ RESUME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         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ru-RU" b="1" dirty="0"/>
              <a:t>	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Sections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CV can include: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Profile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Employment History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Skills and Interests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/>
              <a:t>	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/ RESUME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 </a:t>
            </a:r>
            <a:endParaRPr lang="en-US" dirty="0"/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add: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Honours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awards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Certificates and qualifications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Publications and presentations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Extracurricular and volunteer experience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seek for a research or academic career, you should include a dissertation title and teaching experience as well.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/ RESUME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your CV/resume well-organized and logical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most current or recent first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 the schools’ or companies’ names correctly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Degree/award title: date received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purpose is academic, include only relevant professional experience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/ RESUME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>
              <a:buNone/>
            </a:pPr>
            <a:endParaRPr lang="ru-RU" dirty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write full sentences in the sections (e.g. Maintained and updated company site (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maintained and updated …)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descriptions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sure your interests and skills are real!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Avoid strange or funny nicknames in e-mail address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your document up to date!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/ RESUME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NB!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 skills that are of great importance today are: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skills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Creativity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Initiative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Interpersonal skills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Leadership skills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Organizational skills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Problem-solving skills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them in your CV or resume.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/ RESUME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Scannable resumes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make your document scannable use keywords to demonstrate your skills and achievements. Do not use 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italics.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0</TotalTime>
  <Words>2611</Words>
  <Application>WPS Presentation</Application>
  <PresentationFormat>Экран (4:3)</PresentationFormat>
  <Paragraphs>136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9" baseType="lpstr">
      <vt:lpstr>Arial</vt:lpstr>
      <vt:lpstr>SimSun</vt:lpstr>
      <vt:lpstr>Wingdings</vt:lpstr>
      <vt:lpstr>Wingdings 3</vt:lpstr>
      <vt:lpstr>Wingdings</vt:lpstr>
      <vt:lpstr>Arial Unicode MS</vt:lpstr>
      <vt:lpstr>Calibri</vt:lpstr>
      <vt:lpstr>Times New Roman</vt:lpstr>
      <vt:lpstr>Gill Sans MT</vt:lpstr>
      <vt:lpstr>Microsoft YaHei</vt:lpstr>
      <vt:lpstr/>
      <vt:lpstr>Arial Unicode MS</vt:lpstr>
      <vt:lpstr>Cambria</vt:lpstr>
      <vt:lpstr>Bookman Old Style</vt:lpstr>
      <vt:lpstr>Segoe Print</vt:lpstr>
      <vt:lpstr>Symbol</vt:lpstr>
      <vt:lpstr>Начальная</vt:lpstr>
      <vt:lpstr>CV / RESUME</vt:lpstr>
      <vt:lpstr>CV / RESUME</vt:lpstr>
      <vt:lpstr>CV / RESUME</vt:lpstr>
      <vt:lpstr>CV / RESUME</vt:lpstr>
      <vt:lpstr>CV / RESUME</vt:lpstr>
      <vt:lpstr>CV / RESUME</vt:lpstr>
      <vt:lpstr>CV / RESUME</vt:lpstr>
      <vt:lpstr>CV / RESUME</vt:lpstr>
      <vt:lpstr>CV / RESUME</vt:lpstr>
      <vt:lpstr>CV / RESUME</vt:lpstr>
      <vt:lpstr>CV / RESUME</vt:lpstr>
      <vt:lpstr>CV / RESUME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Иностранный язык (профессиональный)</dc:title>
  <dc:creator>Elena</dc:creator>
  <cp:lastModifiedBy>Пользователь</cp:lastModifiedBy>
  <cp:revision>17</cp:revision>
  <dcterms:created xsi:type="dcterms:W3CDTF">2020-08-09T06:22:00Z</dcterms:created>
  <dcterms:modified xsi:type="dcterms:W3CDTF">2021-09-08T04:21:17Z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1049-11.2.0.9052</vt:lpwstr>
  </property>
</Properties>
</file>